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4"/>
  </p:handoutMasterIdLst>
  <p:sldIdLst>
    <p:sldId id="260" r:id="rId2"/>
    <p:sldId id="263" r:id="rId3"/>
    <p:sldId id="264" r:id="rId4"/>
    <p:sldId id="266" r:id="rId5"/>
    <p:sldId id="267" r:id="rId6"/>
    <p:sldId id="268" r:id="rId7"/>
    <p:sldId id="271" r:id="rId8"/>
    <p:sldId id="274" r:id="rId9"/>
    <p:sldId id="273" r:id="rId10"/>
    <p:sldId id="272" r:id="rId11"/>
    <p:sldId id="275" r:id="rId12"/>
    <p:sldId id="265" r:id="rId13"/>
  </p:sldIdLst>
  <p:sldSz cx="12070080" cy="6858000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5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1776" y="5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handoutMaster" Target="handoutMasters/handout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A497024-AD7A-AF8C-F1DF-6C66C999A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AC85F-1195-A423-411D-7E976FAE7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72B3-D4B6-408B-AE6D-F99D7DA3D0C0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8E6C6-F8E7-8F8E-9FD3-1F5B462D9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86BC97-6E10-60EB-10C8-2546D8C6E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ED6D-ABB9-42A3-B345-1EDBBD6FC0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80690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2838B6E5-5220-7BC4-3F6E-B517BBE7CF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1365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DF07B-2C49-F0D0-B060-CB0E554E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B0EA06-5213-0EB0-4EE9-74B29A61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F1C8C6-1658-93C2-C9AB-37A23E0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63F3C-51E1-95B1-3454-462C5314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514D6-9140-D6F1-214C-F5465E3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555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8AC9AD-DB0A-724C-F000-71EA0F1FA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7BFB1-D1F9-95F2-75D3-58932795B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C2970-8113-E292-7C19-A3DEA152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966EA-D5C2-4321-2472-67DFCB1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07903-7780-CF11-89F0-6DCDEC81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791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70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0394-EA04-7FBD-3751-298D27C1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1B26AC-269D-5726-BB14-A3FBB0CC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A7E79-8CDB-4873-6C6E-98F602D8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C9A7A-633C-EBB1-78A1-77D37197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29215-903C-4253-F1C2-7076227E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01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945EA-58F0-5066-3015-07824805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74A1B-4303-D8BA-74F3-6ACAAFDBC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6B8C9A-1726-98E0-0301-726E9258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CC0395-E38A-ADA2-783F-054B32C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939347-19E7-7C14-5475-BB80E81E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628820-8017-F577-7314-0CA8468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640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68823-010D-3F09-0C39-72966B0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45A84-2514-5D34-0C8A-16829365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CC54A-A62A-397A-58F8-5CC9079FE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46F5F5-B391-8DBA-B276-140ECFD08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461D7F-B4C8-FE81-F057-1A776D48F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68E550-7BAD-9A75-46EF-E94D83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FD80FF-A2F5-6C74-10CB-40CF1D5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3CEC2-A60F-E277-58DF-29855C56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503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59CF7-0AB0-E8C6-16F7-DC7701CE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285F38-4520-2A08-BBA3-9BDF99E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3B1244-4224-3A35-7C55-071D1923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DE6155-7AF9-1BF5-692F-AF7D7F62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56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AF9326-E15A-6EFA-3767-8A257CF0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246F77-3692-1645-F2B8-6595B25F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01033C-12DF-BC85-4C3A-383315AA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56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411FF-8FB1-11D5-BE9F-045B32B4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2E4-CFB3-BBA9-F5D4-A4C48EA9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C2383-D601-2B8B-E781-1602751C7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BB304-74E3-31BB-588E-94805469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CBF817-60D6-E6BF-1235-9FB712BA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4A285B-60F2-0BC3-8141-3E074404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83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75618-BD0D-CE72-B725-D481B2DD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CDA3BE-2F86-937A-9EDE-D52B156F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7AF4A-CD95-C20A-B54E-469417EF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1B0F2-5776-CBC8-30CD-A840E2F8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5EADBE-9084-D4C8-4877-7732D767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561265-279B-F54F-5A20-2F5797E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3731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439D3F-97B1-2196-9E8D-7DC2F969B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492" y="469855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Домашние тараканы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2E3AF91E-191B-82F8-A63A-3B181E2ADE4C}"/>
              </a:ext>
            </a:extLst>
          </p:cNvPr>
          <p:cNvSpPr/>
          <p:nvPr/>
        </p:nvSpPr>
        <p:spPr>
          <a:xfrm>
            <a:off x="381782" y="6237053"/>
            <a:ext cx="8380715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308D6E1-C319-B0B0-B511-563CBD0E327A}"/>
              </a:ext>
            </a:extLst>
          </p:cNvPr>
          <p:cNvSpPr/>
          <p:nvPr/>
        </p:nvSpPr>
        <p:spPr>
          <a:xfrm>
            <a:off x="381092" y="4456340"/>
            <a:ext cx="82296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900"/>
              </a:lnSpc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5DE19D4A-4D8C-575B-B7E0-AE48393202D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F3646CC-093C-44D7-1B49-1EB82CB53867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55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Заключение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В заключительной части презентации подводим итоги изучения домашних тараканов. Обсудим ключевые выводы и рекомендации по взаимодействию с этими насекомыми.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Заголовок</a:t>
            </a:r>
            <a:endParaRPr lang="x-none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  <a:endParaRPr lang="x-none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1986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36CC-C607-A920-CF4E-774D6CC5A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45C9D10-7C18-270C-9840-358F226A1873}"/>
              </a:ext>
            </a:extLst>
          </p:cNvPr>
          <p:cNvSpPr txBox="1">
            <a:spLocks/>
          </p:cNvSpPr>
          <p:nvPr/>
        </p:nvSpPr>
        <p:spPr>
          <a:xfrm>
            <a:off x="574431" y="4734646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x-none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3225281-7143-9E95-F694-0F36B8A01A0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B9687D2-30DD-A669-42C9-510CEFF3EFDD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7CC96FF9-D970-5A8C-1CE8-850DF8640CD6}"/>
              </a:ext>
            </a:extLst>
          </p:cNvPr>
          <p:cNvSpPr/>
          <p:nvPr/>
        </p:nvSpPr>
        <p:spPr>
          <a:xfrm>
            <a:off x="702919" y="6073725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CAECA12-230D-2411-7410-50ADA5B7F7D3}"/>
              </a:ext>
            </a:extLst>
          </p:cNvPr>
          <p:cNvGrpSpPr/>
          <p:nvPr/>
        </p:nvGrpSpPr>
        <p:grpSpPr>
          <a:xfrm>
            <a:off x="1173032" y="1034527"/>
            <a:ext cx="834225" cy="1480750"/>
            <a:chOff x="1612907" y="2146123"/>
            <a:chExt cx="524824" cy="931563"/>
          </a:xfrm>
        </p:grpSpPr>
        <p:sp>
          <p:nvSpPr>
            <p:cNvPr id="46" name="Стрелка: шеврон 45">
              <a:extLst>
                <a:ext uri="{FF2B5EF4-FFF2-40B4-BE49-F238E27FC236}">
                  <a16:creationId xmlns:a16="http://schemas.microsoft.com/office/drawing/2014/main" id="{294512D6-4E52-2EA4-3D8F-3565ED570482}"/>
                </a:ext>
              </a:extLst>
            </p:cNvPr>
            <p:cNvSpPr/>
            <p:nvPr/>
          </p:nvSpPr>
          <p:spPr>
            <a:xfrm rot="16200000">
              <a:off x="1726450" y="2666406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7" name="Стрелка: шеврон 46">
              <a:extLst>
                <a:ext uri="{FF2B5EF4-FFF2-40B4-BE49-F238E27FC236}">
                  <a16:creationId xmlns:a16="http://schemas.microsoft.com/office/drawing/2014/main" id="{04F77EF6-2AB2-B519-AD07-9F7AAFBBEDA8}"/>
                </a:ext>
              </a:extLst>
            </p:cNvPr>
            <p:cNvSpPr/>
            <p:nvPr/>
          </p:nvSpPr>
          <p:spPr>
            <a:xfrm rot="16200000">
              <a:off x="1726450" y="2455131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8" name="Стрелка: шеврон 47">
              <a:extLst>
                <a:ext uri="{FF2B5EF4-FFF2-40B4-BE49-F238E27FC236}">
                  <a16:creationId xmlns:a16="http://schemas.microsoft.com/office/drawing/2014/main" id="{2E8C7759-305A-F1FE-B780-456191AD46C5}"/>
                </a:ext>
              </a:extLst>
            </p:cNvPr>
            <p:cNvSpPr/>
            <p:nvPr/>
          </p:nvSpPr>
          <p:spPr>
            <a:xfrm rot="16200000">
              <a:off x="1726450" y="2243855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9" name="Стрелка: шеврон 48">
              <a:extLst>
                <a:ext uri="{FF2B5EF4-FFF2-40B4-BE49-F238E27FC236}">
                  <a16:creationId xmlns:a16="http://schemas.microsoft.com/office/drawing/2014/main" id="{9E4ECE68-B0AF-8063-59E5-EF7D61D52CB8}"/>
                </a:ext>
              </a:extLst>
            </p:cNvPr>
            <p:cNvSpPr/>
            <p:nvPr/>
          </p:nvSpPr>
          <p:spPr>
            <a:xfrm rot="16200000">
              <a:off x="1726450" y="2032580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B0D62C6-80F7-5BA0-3511-A5FE75257D0C}"/>
              </a:ext>
            </a:extLst>
          </p:cNvPr>
          <p:cNvSpPr/>
          <p:nvPr/>
        </p:nvSpPr>
        <p:spPr>
          <a:xfrm>
            <a:off x="10393258" y="2042015"/>
            <a:ext cx="371047" cy="13193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Стрелка: шеврон 52">
            <a:extLst>
              <a:ext uri="{FF2B5EF4-FFF2-40B4-BE49-F238E27FC236}">
                <a16:creationId xmlns:a16="http://schemas.microsoft.com/office/drawing/2014/main" id="{A9C4AB1C-B3A1-6571-EF01-B2EEFE1EAF87}"/>
              </a:ext>
            </a:extLst>
          </p:cNvPr>
          <p:cNvSpPr/>
          <p:nvPr/>
        </p:nvSpPr>
        <p:spPr>
          <a:xfrm>
            <a:off x="702919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4" name="Стрелка: шеврон 53">
            <a:extLst>
              <a:ext uri="{FF2B5EF4-FFF2-40B4-BE49-F238E27FC236}">
                <a16:creationId xmlns:a16="http://schemas.microsoft.com/office/drawing/2014/main" id="{454E13B5-EEE0-2842-BC6E-F0B26B69AB75}"/>
              </a:ext>
            </a:extLst>
          </p:cNvPr>
          <p:cNvSpPr/>
          <p:nvPr/>
        </p:nvSpPr>
        <p:spPr>
          <a:xfrm>
            <a:off x="820447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5" name="Стрелка: шеврон 54">
            <a:extLst>
              <a:ext uri="{FF2B5EF4-FFF2-40B4-BE49-F238E27FC236}">
                <a16:creationId xmlns:a16="http://schemas.microsoft.com/office/drawing/2014/main" id="{CA1F1E6C-75EA-691E-17DB-EF0F53C6E6B8}"/>
              </a:ext>
            </a:extLst>
          </p:cNvPr>
          <p:cNvSpPr/>
          <p:nvPr/>
        </p:nvSpPr>
        <p:spPr>
          <a:xfrm>
            <a:off x="937975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6" name="Стрелка: шеврон 55">
            <a:extLst>
              <a:ext uri="{FF2B5EF4-FFF2-40B4-BE49-F238E27FC236}">
                <a16:creationId xmlns:a16="http://schemas.microsoft.com/office/drawing/2014/main" id="{A5D18DF9-B115-7D5E-D077-5CB49738257F}"/>
              </a:ext>
            </a:extLst>
          </p:cNvPr>
          <p:cNvSpPr/>
          <p:nvPr/>
        </p:nvSpPr>
        <p:spPr>
          <a:xfrm>
            <a:off x="1055503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7" name="Стрелка: шеврон 56">
            <a:extLst>
              <a:ext uri="{FF2B5EF4-FFF2-40B4-BE49-F238E27FC236}">
                <a16:creationId xmlns:a16="http://schemas.microsoft.com/office/drawing/2014/main" id="{E51A7AF3-3676-F2CC-771F-C419DB2CCBEE}"/>
              </a:ext>
            </a:extLst>
          </p:cNvPr>
          <p:cNvSpPr/>
          <p:nvPr/>
        </p:nvSpPr>
        <p:spPr>
          <a:xfrm>
            <a:off x="1173031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Введение в мир домашних тараканов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первой странице презентации мы погрузимся в удивительный мир домашних тараканов. Узнаем интересные факты о них и их поведении.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Ареал обитания тараканов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этой странице рассмотрим, где обычно обитают домашние тараканы. Узнаем, какие условия им наиболее комфортны для жизни.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Питание тараканов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Здесь мы углубимся в вопрос питания домашних тараканов. Расскажем, что они едят в домашних условиях и как это влияет на их размножение.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Размножение тараканов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этой странице изучим процесс размножения домашних тараканов. Узнаем особенности их размножения в домашних условиях.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Методы борьбы с домашними тараканами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этой странице мы расскажем о различных методах борьбы с домашними тараканами. Узнаем, как можно защитить свой дом от этого вредителя.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Профилактика появления тараканов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Важно принимать меры по профилактике появления домашних тараканов. Рассмотрим, какие действия помогут предотвратить их появление.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Домашние тараканы и здоровье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Взаимосвязь между домашними тараканами и здоровьем людей может быть серьезной. Рассмотрим, какие проблемы они могут вызвать для здоровья.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1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Интересные факты о домашних тараканах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этой странице узнаем необычные и интересные факты о домашних тараканах, которые могут удивить и поразить.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25</Words>
  <Application>Microsoft Office PowerPoint</Application>
  <PresentationFormat>Широкоэкранный</PresentationFormat>
  <Paragraphs>22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Calibri Light</vt:lpstr>
      <vt:lpstr>Calibri</vt:lpstr>
      <vt:lpstr>Тема Office</vt:lpstr>
      <vt:lpstr>Название 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Эльдар Нурбекулы</dc:creator>
  <cp:lastModifiedBy>Mikhail</cp:lastModifiedBy>
  <cp:revision>27</cp:revision>
  <dcterms:created xsi:type="dcterms:W3CDTF">2024-02-26T16:42:58Z</dcterms:created>
  <dcterms:modified xsi:type="dcterms:W3CDTF">2024-03-06T16:25:11Z</dcterms:modified>
</cp:coreProperties>
</file>